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3"/>
  </p:notesMasterIdLst>
  <p:handoutMasterIdLst>
    <p:handoutMasterId r:id="rId14"/>
  </p:handoutMasterIdLst>
  <p:sldIdLst>
    <p:sldId id="272" r:id="rId5"/>
    <p:sldId id="257" r:id="rId6"/>
    <p:sldId id="268" r:id="rId7"/>
    <p:sldId id="273" r:id="rId8"/>
    <p:sldId id="270" r:id="rId9"/>
    <p:sldId id="274" r:id="rId10"/>
    <p:sldId id="263" r:id="rId11"/>
    <p:sldId id="271" r:id="rId1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94" d="100"/>
          <a:sy n="94" d="100"/>
        </p:scale>
        <p:origin x="197" y="6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95A5E99-E976-4550-8F80-53CC813F2F5A}">
      <dgm:prSet phldrT="[Text]"/>
      <dgm:spPr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</a:gradFill>
      </dgm:spPr>
      <dgm:t>
        <a:bodyPr/>
        <a:lstStyle/>
        <a:p>
          <a:r>
            <a:rPr lang="en-US" dirty="0" smtClean="0"/>
            <a:t>Start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03339A0D-5DC0-4B29-8353-C5AEBFD4DE86}" type="parTrans" cxnId="{D1A4D8E6-F04E-4AB1-8D0C-63DC7AB1E81F}">
      <dgm:prSet/>
      <dgm:spPr/>
      <dgm:t>
        <a:bodyPr/>
        <a:lstStyle/>
        <a:p>
          <a:endParaRPr lang="en-US"/>
        </a:p>
      </dgm:t>
    </dgm:pt>
    <dgm:pt modelId="{8877691F-1B60-4485-9174-DDEC7EE68B70}" type="sibTrans" cxnId="{D1A4D8E6-F04E-4AB1-8D0C-63DC7AB1E81F}">
      <dgm:prSet/>
      <dgm:spPr/>
      <dgm:t>
        <a:bodyPr/>
        <a:lstStyle/>
        <a:p>
          <a:endParaRPr lang="en-US"/>
        </a:p>
      </dgm:t>
    </dgm:pt>
    <dgm:pt modelId="{8EC937D8-BD76-4A12-A3E5-900D5C1E2E05}">
      <dgm:prSet phldrT="[Text]"/>
      <dgm:spPr/>
      <dgm:t>
        <a:bodyPr/>
        <a:lstStyle/>
        <a:p>
          <a:r>
            <a:rPr lang="en-US" dirty="0" smtClean="0"/>
            <a:t>If(front==(rear+1)%maxsize)</a:t>
          </a:r>
          <a:br>
            <a:rPr lang="en-US" dirty="0" smtClean="0"/>
          </a:br>
          <a:r>
            <a:rPr lang="en-US" dirty="0" smtClean="0"/>
            <a:t>print "Queue Full”</a:t>
          </a:r>
          <a:endParaRPr lang="en-US" dirty="0"/>
        </a:p>
      </dgm:t>
    </dgm:pt>
    <dgm:pt modelId="{8265EE85-9851-494E-A6D3-1CDACE947DF3}" type="parTrans" cxnId="{43DC8383-AEE5-490C-A8E5-1F216F2B8FE6}">
      <dgm:prSet/>
      <dgm:spPr/>
      <dgm:t>
        <a:bodyPr/>
        <a:lstStyle/>
        <a:p>
          <a:endParaRPr lang="en-US"/>
        </a:p>
      </dgm:t>
    </dgm:pt>
    <dgm:pt modelId="{B3EFD4A5-9FA1-4ABE-B722-05162509509B}" type="sibTrans" cxnId="{43DC8383-AEE5-490C-A8E5-1F216F2B8FE6}">
      <dgm:prSet/>
      <dgm:spPr/>
      <dgm:t>
        <a:bodyPr/>
        <a:lstStyle/>
        <a:p>
          <a:endParaRPr lang="en-US"/>
        </a:p>
      </dgm:t>
    </dgm:pt>
    <dgm:pt modelId="{7133ECF5-4190-4604-AA2F-03C9A0A9210F}">
      <dgm:prSet phldrT="[Text]"/>
      <dgm:spPr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</a:gradFill>
      </dgm:spPr>
      <dgm:t>
        <a:bodyPr/>
        <a:lstStyle/>
        <a:p>
          <a:r>
            <a:rPr lang="en-US" dirty="0" smtClean="0"/>
            <a:t>Stop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7D1B29D7-21DD-436A-8F7C-E87DE53C1431}" type="parTrans" cxnId="{011A9761-E983-4C7D-AB1D-2038261D8FF8}">
      <dgm:prSet/>
      <dgm:spPr/>
      <dgm:t>
        <a:bodyPr/>
        <a:lstStyle/>
        <a:p>
          <a:endParaRPr lang="en-US"/>
        </a:p>
      </dgm:t>
    </dgm:pt>
    <dgm:pt modelId="{46037378-034A-4662-877A-B53E1DA069A3}" type="sibTrans" cxnId="{011A9761-E983-4C7D-AB1D-2038261D8FF8}">
      <dgm:prSet/>
      <dgm:spPr/>
      <dgm:t>
        <a:bodyPr/>
        <a:lstStyle/>
        <a:p>
          <a:endParaRPr lang="en-US"/>
        </a:p>
      </dgm:t>
    </dgm:pt>
    <dgm:pt modelId="{9BA0E325-2685-4545-8AC8-A2B3A627C7DB}">
      <dgm:prSet phldrT="[Text]"/>
      <dgm:spPr/>
      <dgm:t>
        <a:bodyPr/>
        <a:lstStyle/>
        <a:p>
          <a:r>
            <a:rPr lang="en-US" dirty="0" smtClean="0"/>
            <a:t>Else</a:t>
          </a:r>
          <a:br>
            <a:rPr lang="en-US" dirty="0" smtClean="0"/>
          </a:br>
          <a:r>
            <a:rPr lang="en-US" dirty="0" smtClean="0"/>
            <a:t>rear=(rear+1)%maxsize</a:t>
          </a:r>
          <a:br>
            <a:rPr lang="en-US" dirty="0" smtClean="0"/>
          </a:br>
          <a:r>
            <a:rPr lang="en-US" dirty="0" smtClean="0"/>
            <a:t>Queue[rear]=item</a:t>
          </a:r>
          <a:endParaRPr lang="en-US" dirty="0"/>
        </a:p>
      </dgm:t>
    </dgm:pt>
    <dgm:pt modelId="{1DA7920B-DF8C-438E-9BFC-680E54227452}" type="parTrans" cxnId="{0AD6F594-6D1F-488C-A2C4-F602A99B6F04}">
      <dgm:prSet/>
      <dgm:spPr/>
      <dgm:t>
        <a:bodyPr/>
        <a:lstStyle/>
        <a:p>
          <a:endParaRPr lang="en-US"/>
        </a:p>
      </dgm:t>
    </dgm:pt>
    <dgm:pt modelId="{CC927897-DD8A-4E82-84AE-21218530B6E0}" type="sibTrans" cxnId="{0AD6F594-6D1F-488C-A2C4-F602A99B6F04}">
      <dgm:prSet/>
      <dgm:spPr/>
      <dgm:t>
        <a:bodyPr/>
        <a:lstStyle/>
        <a:p>
          <a:endParaRPr lang="en-US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E0E8213-E460-4EB7-9A92-C2B1CC553F0D}" type="pres">
      <dgm:prSet presAssocID="{CD7942A0-B7D2-4B14-8FEA-55FC702F5BE7}" presName="dummyMaxCanvas" presStyleCnt="0">
        <dgm:presLayoutVars/>
      </dgm:prSet>
      <dgm:spPr/>
    </dgm:pt>
    <dgm:pt modelId="{7959FCA0-5050-4A5B-9088-8C00041D5B2B}" type="pres">
      <dgm:prSet presAssocID="{CD7942A0-B7D2-4B14-8FEA-55FC702F5BE7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0FBD0E-EC22-434B-A177-E317D331039D}" type="pres">
      <dgm:prSet presAssocID="{CD7942A0-B7D2-4B14-8FEA-55FC702F5BE7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42CB62-7D3B-494F-A82E-0A64A985DEC5}" type="pres">
      <dgm:prSet presAssocID="{CD7942A0-B7D2-4B14-8FEA-55FC702F5BE7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4A21E6F-EA97-4809-A5A1-9B8B5597E8FF}" type="pres">
      <dgm:prSet presAssocID="{CD7942A0-B7D2-4B14-8FEA-55FC702F5BE7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967690-69FA-4B65-B286-EB968380A9AA}" type="pres">
      <dgm:prSet presAssocID="{CD7942A0-B7D2-4B14-8FEA-55FC702F5BE7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C3B7D6-63C0-4405-A8AF-A9CEE3F13EE9}" type="pres">
      <dgm:prSet presAssocID="{CD7942A0-B7D2-4B14-8FEA-55FC702F5BE7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C67974-D8DC-413E-9DA8-32AAC34DFA95}" type="pres">
      <dgm:prSet presAssocID="{CD7942A0-B7D2-4B14-8FEA-55FC702F5BE7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FA5FA0-90E4-411E-ABF5-73540B895915}" type="pres">
      <dgm:prSet presAssocID="{CD7942A0-B7D2-4B14-8FEA-55FC702F5BE7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A90833-0D28-441A-A6CA-7DAA45AFC22C}" type="pres">
      <dgm:prSet presAssocID="{CD7942A0-B7D2-4B14-8FEA-55FC702F5BE7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791D57-0DC4-4BC9-98E6-13A303DD3914}" type="pres">
      <dgm:prSet presAssocID="{CD7942A0-B7D2-4B14-8FEA-55FC702F5BE7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F900AF-5CF8-4F28-950B-B1636CB0D45F}" type="pres">
      <dgm:prSet presAssocID="{CD7942A0-B7D2-4B14-8FEA-55FC702F5BE7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DCD1C1C-EC80-4219-9040-6E7994E288A0}" type="presOf" srcId="{095A5E99-E976-4550-8F80-53CC813F2F5A}" destId="{7959FCA0-5050-4A5B-9088-8C00041D5B2B}" srcOrd="0" destOrd="0" presId="urn:microsoft.com/office/officeart/2005/8/layout/vProcess5"/>
    <dgm:cxn modelId="{0AD6F594-6D1F-488C-A2C4-F602A99B6F04}" srcId="{CD7942A0-B7D2-4B14-8FEA-55FC702F5BE7}" destId="{9BA0E325-2685-4545-8AC8-A2B3A627C7DB}" srcOrd="2" destOrd="0" parTransId="{1DA7920B-DF8C-438E-9BFC-680E54227452}" sibTransId="{CC927897-DD8A-4E82-84AE-21218530B6E0}"/>
    <dgm:cxn modelId="{75D73B9E-3BB3-4132-9FDD-F31723A960A7}" type="presOf" srcId="{9BA0E325-2685-4545-8AC8-A2B3A627C7DB}" destId="{31791D57-0DC4-4BC9-98E6-13A303DD3914}" srcOrd="1" destOrd="0" presId="urn:microsoft.com/office/officeart/2005/8/layout/vProcess5"/>
    <dgm:cxn modelId="{C9697002-6801-481E-8E61-4BDDE4B85AA4}" type="presOf" srcId="{CC927897-DD8A-4E82-84AE-21218530B6E0}" destId="{6AC67974-D8DC-413E-9DA8-32AAC34DFA95}" srcOrd="0" destOrd="0" presId="urn:microsoft.com/office/officeart/2005/8/layout/vProcess5"/>
    <dgm:cxn modelId="{C2D0E194-BD14-4AD2-9E3A-CE984C34B6CD}" type="presOf" srcId="{CD7942A0-B7D2-4B14-8FEA-55FC702F5BE7}" destId="{1D84D8B6-AB32-4491-B5D2-EFE3D7668B88}" srcOrd="0" destOrd="0" presId="urn:microsoft.com/office/officeart/2005/8/layout/vProcess5"/>
    <dgm:cxn modelId="{112F3E7E-F809-496E-A2DB-3958870D283A}" type="presOf" srcId="{B3EFD4A5-9FA1-4ABE-B722-05162509509B}" destId="{51C3B7D6-63C0-4405-A8AF-A9CEE3F13EE9}" srcOrd="0" destOrd="0" presId="urn:microsoft.com/office/officeart/2005/8/layout/vProcess5"/>
    <dgm:cxn modelId="{6782EA0C-670D-4D6D-8548-7F20249CF9F2}" type="presOf" srcId="{8EC937D8-BD76-4A12-A3E5-900D5C1E2E05}" destId="{B8A90833-0D28-441A-A6CA-7DAA45AFC22C}" srcOrd="1" destOrd="0" presId="urn:microsoft.com/office/officeart/2005/8/layout/vProcess5"/>
    <dgm:cxn modelId="{011A9761-E983-4C7D-AB1D-2038261D8FF8}" srcId="{CD7942A0-B7D2-4B14-8FEA-55FC702F5BE7}" destId="{7133ECF5-4190-4604-AA2F-03C9A0A9210F}" srcOrd="3" destOrd="0" parTransId="{7D1B29D7-21DD-436A-8F7C-E87DE53C1431}" sibTransId="{46037378-034A-4662-877A-B53E1DA069A3}"/>
    <dgm:cxn modelId="{DA5E5A96-0395-4F38-83DD-B15EFDB65CDB}" type="presOf" srcId="{9BA0E325-2685-4545-8AC8-A2B3A627C7DB}" destId="{2C42CB62-7D3B-494F-A82E-0A64A985DEC5}" srcOrd="0" destOrd="0" presId="urn:microsoft.com/office/officeart/2005/8/layout/vProcess5"/>
    <dgm:cxn modelId="{9528E027-7582-4AB1-9F22-3A8FEA2E5375}" type="presOf" srcId="{095A5E99-E976-4550-8F80-53CC813F2F5A}" destId="{9FFA5FA0-90E4-411E-ABF5-73540B895915}" srcOrd="1" destOrd="0" presId="urn:microsoft.com/office/officeart/2005/8/layout/vProcess5"/>
    <dgm:cxn modelId="{682E5D2D-108D-4E2B-8B8D-48A0E1D85E60}" type="presOf" srcId="{7133ECF5-4190-4604-AA2F-03C9A0A9210F}" destId="{51F900AF-5CF8-4F28-950B-B1636CB0D45F}" srcOrd="1" destOrd="0" presId="urn:microsoft.com/office/officeart/2005/8/layout/vProcess5"/>
    <dgm:cxn modelId="{E386D73E-C4A4-475A-B67A-EB2219843745}" type="presOf" srcId="{8877691F-1B60-4485-9174-DDEC7EE68B70}" destId="{CC967690-69FA-4B65-B286-EB968380A9AA}" srcOrd="0" destOrd="0" presId="urn:microsoft.com/office/officeart/2005/8/layout/vProcess5"/>
    <dgm:cxn modelId="{D00C9991-885B-4988-B4B4-A96AC7687A5D}" type="presOf" srcId="{8EC937D8-BD76-4A12-A3E5-900D5C1E2E05}" destId="{BD0FBD0E-EC22-434B-A177-E317D331039D}" srcOrd="0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47EA7E04-D3C9-4650-AD9B-10B959920E9B}" type="presOf" srcId="{7133ECF5-4190-4604-AA2F-03C9A0A9210F}" destId="{C4A21E6F-EA97-4809-A5A1-9B8B5597E8FF}" srcOrd="0" destOrd="0" presId="urn:microsoft.com/office/officeart/2005/8/layout/vProcess5"/>
    <dgm:cxn modelId="{43DC8383-AEE5-490C-A8E5-1F216F2B8FE6}" srcId="{CD7942A0-B7D2-4B14-8FEA-55FC702F5BE7}" destId="{8EC937D8-BD76-4A12-A3E5-900D5C1E2E05}" srcOrd="1" destOrd="0" parTransId="{8265EE85-9851-494E-A6D3-1CDACE947DF3}" sibTransId="{B3EFD4A5-9FA1-4ABE-B722-05162509509B}"/>
    <dgm:cxn modelId="{768DB908-A4BF-48A6-A740-5DD0CBAFBB11}" type="presParOf" srcId="{1D84D8B6-AB32-4491-B5D2-EFE3D7668B88}" destId="{3E0E8213-E460-4EB7-9A92-C2B1CC553F0D}" srcOrd="0" destOrd="0" presId="urn:microsoft.com/office/officeart/2005/8/layout/vProcess5"/>
    <dgm:cxn modelId="{8336F5CF-C9CE-40A2-88EB-24F8DED5437E}" type="presParOf" srcId="{1D84D8B6-AB32-4491-B5D2-EFE3D7668B88}" destId="{7959FCA0-5050-4A5B-9088-8C00041D5B2B}" srcOrd="1" destOrd="0" presId="urn:microsoft.com/office/officeart/2005/8/layout/vProcess5"/>
    <dgm:cxn modelId="{5787F497-81C7-43A7-A830-97AB893DCE37}" type="presParOf" srcId="{1D84D8B6-AB32-4491-B5D2-EFE3D7668B88}" destId="{BD0FBD0E-EC22-434B-A177-E317D331039D}" srcOrd="2" destOrd="0" presId="urn:microsoft.com/office/officeart/2005/8/layout/vProcess5"/>
    <dgm:cxn modelId="{32867E0E-8BFD-495A-9F6B-9B876AA0B99C}" type="presParOf" srcId="{1D84D8B6-AB32-4491-B5D2-EFE3D7668B88}" destId="{2C42CB62-7D3B-494F-A82E-0A64A985DEC5}" srcOrd="3" destOrd="0" presId="urn:microsoft.com/office/officeart/2005/8/layout/vProcess5"/>
    <dgm:cxn modelId="{DB336E9C-1F8B-40B0-94F5-F5338C15A4E6}" type="presParOf" srcId="{1D84D8B6-AB32-4491-B5D2-EFE3D7668B88}" destId="{C4A21E6F-EA97-4809-A5A1-9B8B5597E8FF}" srcOrd="4" destOrd="0" presId="urn:microsoft.com/office/officeart/2005/8/layout/vProcess5"/>
    <dgm:cxn modelId="{98E7F324-9B85-4D79-8A24-EC1715879153}" type="presParOf" srcId="{1D84D8B6-AB32-4491-B5D2-EFE3D7668B88}" destId="{CC967690-69FA-4B65-B286-EB968380A9AA}" srcOrd="5" destOrd="0" presId="urn:microsoft.com/office/officeart/2005/8/layout/vProcess5"/>
    <dgm:cxn modelId="{612E8225-69C2-4EE1-9C8A-72EC3D4E704B}" type="presParOf" srcId="{1D84D8B6-AB32-4491-B5D2-EFE3D7668B88}" destId="{51C3B7D6-63C0-4405-A8AF-A9CEE3F13EE9}" srcOrd="6" destOrd="0" presId="urn:microsoft.com/office/officeart/2005/8/layout/vProcess5"/>
    <dgm:cxn modelId="{BB0FA10F-AC2C-4B2D-B150-1F38BED4B9EC}" type="presParOf" srcId="{1D84D8B6-AB32-4491-B5D2-EFE3D7668B88}" destId="{6AC67974-D8DC-413E-9DA8-32AAC34DFA95}" srcOrd="7" destOrd="0" presId="urn:microsoft.com/office/officeart/2005/8/layout/vProcess5"/>
    <dgm:cxn modelId="{2732AF52-AA8C-4650-AB63-BEA8A14E32C2}" type="presParOf" srcId="{1D84D8B6-AB32-4491-B5D2-EFE3D7668B88}" destId="{9FFA5FA0-90E4-411E-ABF5-73540B895915}" srcOrd="8" destOrd="0" presId="urn:microsoft.com/office/officeart/2005/8/layout/vProcess5"/>
    <dgm:cxn modelId="{02E0AF73-B13F-4180-B36F-8B5FF3649607}" type="presParOf" srcId="{1D84D8B6-AB32-4491-B5D2-EFE3D7668B88}" destId="{B8A90833-0D28-441A-A6CA-7DAA45AFC22C}" srcOrd="9" destOrd="0" presId="urn:microsoft.com/office/officeart/2005/8/layout/vProcess5"/>
    <dgm:cxn modelId="{4F286914-DC14-435E-815E-BC16CCD26F42}" type="presParOf" srcId="{1D84D8B6-AB32-4491-B5D2-EFE3D7668B88}" destId="{31791D57-0DC4-4BC9-98E6-13A303DD3914}" srcOrd="10" destOrd="0" presId="urn:microsoft.com/office/officeart/2005/8/layout/vProcess5"/>
    <dgm:cxn modelId="{27E6E4B3-866E-4E4C-A317-67B75F6A933D}" type="presParOf" srcId="{1D84D8B6-AB32-4491-B5D2-EFE3D7668B88}" destId="{51F900AF-5CF8-4F28-950B-B1636CB0D45F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95A5E99-E976-4550-8F80-53CC813F2F5A}">
      <dgm:prSet phldrT="[Text]"/>
      <dgm:spPr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</a:gradFill>
      </dgm:spPr>
      <dgm:t>
        <a:bodyPr/>
        <a:lstStyle/>
        <a:p>
          <a:r>
            <a:rPr lang="en-US" dirty="0" smtClean="0"/>
            <a:t>Start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03339A0D-5DC0-4B29-8353-C5AEBFD4DE86}" type="parTrans" cxnId="{D1A4D8E6-F04E-4AB1-8D0C-63DC7AB1E81F}">
      <dgm:prSet/>
      <dgm:spPr/>
      <dgm:t>
        <a:bodyPr/>
        <a:lstStyle/>
        <a:p>
          <a:endParaRPr lang="en-US"/>
        </a:p>
      </dgm:t>
    </dgm:pt>
    <dgm:pt modelId="{8877691F-1B60-4485-9174-DDEC7EE68B70}" type="sibTrans" cxnId="{D1A4D8E6-F04E-4AB1-8D0C-63DC7AB1E81F}">
      <dgm:prSet/>
      <dgm:spPr/>
      <dgm:t>
        <a:bodyPr/>
        <a:lstStyle/>
        <a:p>
          <a:endParaRPr lang="en-US"/>
        </a:p>
      </dgm:t>
    </dgm:pt>
    <dgm:pt modelId="{8EC937D8-BD76-4A12-A3E5-900D5C1E2E05}">
      <dgm:prSet phldrT="[Text]"/>
      <dgm:spPr/>
      <dgm:t>
        <a:bodyPr/>
        <a:lstStyle/>
        <a:p>
          <a:r>
            <a:rPr lang="en-US" dirty="0" smtClean="0"/>
            <a:t>If(rear==front)</a:t>
          </a:r>
          <a:br>
            <a:rPr lang="en-US" dirty="0" smtClean="0"/>
          </a:br>
          <a:r>
            <a:rPr lang="en-US" dirty="0" smtClean="0"/>
            <a:t>print "Queue is empty”</a:t>
          </a:r>
          <a:endParaRPr lang="en-US" dirty="0"/>
        </a:p>
      </dgm:t>
    </dgm:pt>
    <dgm:pt modelId="{8265EE85-9851-494E-A6D3-1CDACE947DF3}" type="parTrans" cxnId="{43DC8383-AEE5-490C-A8E5-1F216F2B8FE6}">
      <dgm:prSet/>
      <dgm:spPr/>
      <dgm:t>
        <a:bodyPr/>
        <a:lstStyle/>
        <a:p>
          <a:endParaRPr lang="en-US"/>
        </a:p>
      </dgm:t>
    </dgm:pt>
    <dgm:pt modelId="{B3EFD4A5-9FA1-4ABE-B722-05162509509B}" type="sibTrans" cxnId="{43DC8383-AEE5-490C-A8E5-1F216F2B8FE6}">
      <dgm:prSet/>
      <dgm:spPr/>
      <dgm:t>
        <a:bodyPr/>
        <a:lstStyle/>
        <a:p>
          <a:endParaRPr lang="en-US"/>
        </a:p>
      </dgm:t>
    </dgm:pt>
    <dgm:pt modelId="{DFF3E5DC-6BA0-4E70-A2C9-CAB7D8160D7F}">
      <dgm:prSet phldrT="[Text]"/>
      <dgm:spPr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</a:gradFill>
      </dgm:spPr>
      <dgm:t>
        <a:bodyPr/>
        <a:lstStyle/>
        <a:p>
          <a:r>
            <a:rPr lang="en-US" dirty="0" smtClean="0"/>
            <a:t>Else </a:t>
          </a:r>
          <a:br>
            <a:rPr lang="en-US" dirty="0" smtClean="0"/>
          </a:br>
          <a:r>
            <a:rPr lang="en-US" dirty="0" smtClean="0"/>
            <a:t>front=(front+1)%maxsize</a:t>
          </a:r>
          <a:br>
            <a:rPr lang="en-US" dirty="0" smtClean="0"/>
          </a:br>
          <a:r>
            <a:rPr lang="en-US" dirty="0" smtClean="0"/>
            <a:t>item=Queue[front]</a:t>
          </a:r>
          <a:endParaRPr lang="en-US" dirty="0"/>
        </a:p>
      </dgm:t>
    </dgm:pt>
    <dgm:pt modelId="{5E1E5C17-5C31-49FD-95A2-160F955ABB01}" type="parTrans" cxnId="{B5812200-4604-4A98-A919-C16478F76590}">
      <dgm:prSet/>
      <dgm:spPr/>
      <dgm:t>
        <a:bodyPr/>
        <a:lstStyle/>
        <a:p>
          <a:endParaRPr lang="en-US"/>
        </a:p>
      </dgm:t>
    </dgm:pt>
    <dgm:pt modelId="{3CAEBF95-8E65-4986-9CF8-C7D6731572C9}" type="sibTrans" cxnId="{B5812200-4604-4A98-A919-C16478F76590}">
      <dgm:prSet/>
      <dgm:spPr/>
      <dgm:t>
        <a:bodyPr/>
        <a:lstStyle/>
        <a:p>
          <a:endParaRPr lang="en-US"/>
        </a:p>
      </dgm:t>
    </dgm:pt>
    <dgm:pt modelId="{4D389071-DFE9-4987-9974-DC9066CE7F46}">
      <dgm:prSet phldrT="[Text]"/>
      <dgm:spPr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</a:gradFill>
      </dgm:spPr>
      <dgm:t>
        <a:bodyPr/>
        <a:lstStyle/>
        <a:p>
          <a:r>
            <a:rPr lang="en-US" dirty="0" smtClean="0"/>
            <a:t>Stop</a:t>
          </a:r>
          <a:endParaRPr lang="en-US" dirty="0"/>
        </a:p>
      </dgm:t>
    </dgm:pt>
    <dgm:pt modelId="{0788C288-ADC2-4092-84AC-2F888EFF95BC}" type="parTrans" cxnId="{3AEF5CCA-10B2-48F2-A9ED-86A0FCFAB027}">
      <dgm:prSet/>
      <dgm:spPr/>
      <dgm:t>
        <a:bodyPr/>
        <a:lstStyle/>
        <a:p>
          <a:endParaRPr lang="en-US"/>
        </a:p>
      </dgm:t>
    </dgm:pt>
    <dgm:pt modelId="{27856121-5E82-48BA-891B-B8DB0FFBAC88}" type="sibTrans" cxnId="{3AEF5CCA-10B2-48F2-A9ED-86A0FCFAB027}">
      <dgm:prSet/>
      <dgm:spPr/>
      <dgm:t>
        <a:bodyPr/>
        <a:lstStyle/>
        <a:p>
          <a:endParaRPr lang="en-US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E0E8213-E460-4EB7-9A92-C2B1CC553F0D}" type="pres">
      <dgm:prSet presAssocID="{CD7942A0-B7D2-4B14-8FEA-55FC702F5BE7}" presName="dummyMaxCanvas" presStyleCnt="0">
        <dgm:presLayoutVars/>
      </dgm:prSet>
      <dgm:spPr/>
    </dgm:pt>
    <dgm:pt modelId="{717FB814-EC79-4240-9539-63E9645BA4D4}" type="pres">
      <dgm:prSet presAssocID="{CD7942A0-B7D2-4B14-8FEA-55FC702F5BE7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F84DDC-40EB-495E-BFBC-B305BD0CFED2}" type="pres">
      <dgm:prSet presAssocID="{CD7942A0-B7D2-4B14-8FEA-55FC702F5BE7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935228-3344-4010-BBD4-57D1859F4041}" type="pres">
      <dgm:prSet presAssocID="{CD7942A0-B7D2-4B14-8FEA-55FC702F5BE7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D93928-B202-4216-BC4B-E450192ECCFC}" type="pres">
      <dgm:prSet presAssocID="{CD7942A0-B7D2-4B14-8FEA-55FC702F5BE7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24B319-6492-4AFF-B7CB-FACE8F248C6A}" type="pres">
      <dgm:prSet presAssocID="{CD7942A0-B7D2-4B14-8FEA-55FC702F5BE7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E2A26B-52A6-4E83-BE94-020FF1A7AFB7}" type="pres">
      <dgm:prSet presAssocID="{CD7942A0-B7D2-4B14-8FEA-55FC702F5BE7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22EDE2-F1F0-4C31-8611-EC6C63C7A2D6}" type="pres">
      <dgm:prSet presAssocID="{CD7942A0-B7D2-4B14-8FEA-55FC702F5BE7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60AC10-92F9-4561-B1EA-22500DC49A9A}" type="pres">
      <dgm:prSet presAssocID="{CD7942A0-B7D2-4B14-8FEA-55FC702F5BE7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A1FF80-2BDD-4D72-A0C1-54B516BA6305}" type="pres">
      <dgm:prSet presAssocID="{CD7942A0-B7D2-4B14-8FEA-55FC702F5BE7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8069ED-C664-48E1-897A-E6C73CCDCF4E}" type="pres">
      <dgm:prSet presAssocID="{CD7942A0-B7D2-4B14-8FEA-55FC702F5BE7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8763F3-49CF-4358-B2FF-1DE4916B5125}" type="pres">
      <dgm:prSet presAssocID="{CD7942A0-B7D2-4B14-8FEA-55FC702F5BE7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76A30C6-5DE4-49A3-A843-8A78A6C8939C}" type="presOf" srcId="{CD7942A0-B7D2-4B14-8FEA-55FC702F5BE7}" destId="{1D84D8B6-AB32-4491-B5D2-EFE3D7668B88}" srcOrd="0" destOrd="0" presId="urn:microsoft.com/office/officeart/2005/8/layout/vProcess5"/>
    <dgm:cxn modelId="{761FADE2-6422-40F4-AD95-4DC8B1601C92}" type="presOf" srcId="{095A5E99-E976-4550-8F80-53CC813F2F5A}" destId="{1960AC10-92F9-4561-B1EA-22500DC49A9A}" srcOrd="1" destOrd="0" presId="urn:microsoft.com/office/officeart/2005/8/layout/vProcess5"/>
    <dgm:cxn modelId="{FC3B36AE-A74B-44F5-8306-CA6B4A5FBEAF}" type="presOf" srcId="{8EC937D8-BD76-4A12-A3E5-900D5C1E2E05}" destId="{83F84DDC-40EB-495E-BFBC-B305BD0CFED2}" srcOrd="0" destOrd="0" presId="urn:microsoft.com/office/officeart/2005/8/layout/vProcess5"/>
    <dgm:cxn modelId="{1977C605-C2AD-4BE0-89E0-906FE8C9E4A1}" type="presOf" srcId="{8877691F-1B60-4485-9174-DDEC7EE68B70}" destId="{1924B319-6492-4AFF-B7CB-FACE8F248C6A}" srcOrd="0" destOrd="0" presId="urn:microsoft.com/office/officeart/2005/8/layout/vProcess5"/>
    <dgm:cxn modelId="{62107AA5-D2DE-4CF1-89BD-033834B6DBA0}" type="presOf" srcId="{8EC937D8-BD76-4A12-A3E5-900D5C1E2E05}" destId="{CEA1FF80-2BDD-4D72-A0C1-54B516BA6305}" srcOrd="1" destOrd="0" presId="urn:microsoft.com/office/officeart/2005/8/layout/vProcess5"/>
    <dgm:cxn modelId="{0514CDD9-516E-4585-9B70-5BD7A8D7A49C}" type="presOf" srcId="{B3EFD4A5-9FA1-4ABE-B722-05162509509B}" destId="{77E2A26B-52A6-4E83-BE94-020FF1A7AFB7}" srcOrd="0" destOrd="0" presId="urn:microsoft.com/office/officeart/2005/8/layout/vProcess5"/>
    <dgm:cxn modelId="{B2F6F15A-48ED-46C8-9578-A573EB32B7E3}" type="presOf" srcId="{4D389071-DFE9-4987-9974-DC9066CE7F46}" destId="{F6D93928-B202-4216-BC4B-E450192ECCFC}" srcOrd="0" destOrd="0" presId="urn:microsoft.com/office/officeart/2005/8/layout/vProcess5"/>
    <dgm:cxn modelId="{9EE019E7-7599-41FB-9480-A35186A0A382}" type="presOf" srcId="{095A5E99-E976-4550-8F80-53CC813F2F5A}" destId="{717FB814-EC79-4240-9539-63E9645BA4D4}" srcOrd="0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0B9BD184-9B8D-4BE1-9EB7-CA4F4598EAF6}" type="presOf" srcId="{DFF3E5DC-6BA0-4E70-A2C9-CAB7D8160D7F}" destId="{2A935228-3344-4010-BBD4-57D1859F4041}" srcOrd="0" destOrd="0" presId="urn:microsoft.com/office/officeart/2005/8/layout/vProcess5"/>
    <dgm:cxn modelId="{B5812200-4604-4A98-A919-C16478F76590}" srcId="{CD7942A0-B7D2-4B14-8FEA-55FC702F5BE7}" destId="{DFF3E5DC-6BA0-4E70-A2C9-CAB7D8160D7F}" srcOrd="2" destOrd="0" parTransId="{5E1E5C17-5C31-49FD-95A2-160F955ABB01}" sibTransId="{3CAEBF95-8E65-4986-9CF8-C7D6731572C9}"/>
    <dgm:cxn modelId="{3AEF5CCA-10B2-48F2-A9ED-86A0FCFAB027}" srcId="{CD7942A0-B7D2-4B14-8FEA-55FC702F5BE7}" destId="{4D389071-DFE9-4987-9974-DC9066CE7F46}" srcOrd="3" destOrd="0" parTransId="{0788C288-ADC2-4092-84AC-2F888EFF95BC}" sibTransId="{27856121-5E82-48BA-891B-B8DB0FFBAC88}"/>
    <dgm:cxn modelId="{3E9071BA-359D-4584-B816-BC262946A2B9}" type="presOf" srcId="{3CAEBF95-8E65-4986-9CF8-C7D6731572C9}" destId="{FC22EDE2-F1F0-4C31-8611-EC6C63C7A2D6}" srcOrd="0" destOrd="0" presId="urn:microsoft.com/office/officeart/2005/8/layout/vProcess5"/>
    <dgm:cxn modelId="{43DC8383-AEE5-490C-A8E5-1F216F2B8FE6}" srcId="{CD7942A0-B7D2-4B14-8FEA-55FC702F5BE7}" destId="{8EC937D8-BD76-4A12-A3E5-900D5C1E2E05}" srcOrd="1" destOrd="0" parTransId="{8265EE85-9851-494E-A6D3-1CDACE947DF3}" sibTransId="{B3EFD4A5-9FA1-4ABE-B722-05162509509B}"/>
    <dgm:cxn modelId="{23DFA0B3-ABF1-4D68-BD29-D4B9A7865F84}" type="presOf" srcId="{4D389071-DFE9-4987-9974-DC9066CE7F46}" destId="{5E8763F3-49CF-4358-B2FF-1DE4916B5125}" srcOrd="1" destOrd="0" presId="urn:microsoft.com/office/officeart/2005/8/layout/vProcess5"/>
    <dgm:cxn modelId="{AC864AD5-E4E4-428E-AC17-95E7512BE6C0}" type="presOf" srcId="{DFF3E5DC-6BA0-4E70-A2C9-CAB7D8160D7F}" destId="{3E8069ED-C664-48E1-897A-E6C73CCDCF4E}" srcOrd="1" destOrd="0" presId="urn:microsoft.com/office/officeart/2005/8/layout/vProcess5"/>
    <dgm:cxn modelId="{157394FE-EE09-4B18-B5D1-C2391CB0B300}" type="presParOf" srcId="{1D84D8B6-AB32-4491-B5D2-EFE3D7668B88}" destId="{3E0E8213-E460-4EB7-9A92-C2B1CC553F0D}" srcOrd="0" destOrd="0" presId="urn:microsoft.com/office/officeart/2005/8/layout/vProcess5"/>
    <dgm:cxn modelId="{002335A4-9A26-4EC2-9AC5-5EAB35B056C8}" type="presParOf" srcId="{1D84D8B6-AB32-4491-B5D2-EFE3D7668B88}" destId="{717FB814-EC79-4240-9539-63E9645BA4D4}" srcOrd="1" destOrd="0" presId="urn:microsoft.com/office/officeart/2005/8/layout/vProcess5"/>
    <dgm:cxn modelId="{5F712BFA-5941-4BB1-B4AC-E01114F42944}" type="presParOf" srcId="{1D84D8B6-AB32-4491-B5D2-EFE3D7668B88}" destId="{83F84DDC-40EB-495E-BFBC-B305BD0CFED2}" srcOrd="2" destOrd="0" presId="urn:microsoft.com/office/officeart/2005/8/layout/vProcess5"/>
    <dgm:cxn modelId="{6D5CDAF2-636D-4CEA-B69A-98AF6BABD2E2}" type="presParOf" srcId="{1D84D8B6-AB32-4491-B5D2-EFE3D7668B88}" destId="{2A935228-3344-4010-BBD4-57D1859F4041}" srcOrd="3" destOrd="0" presId="urn:microsoft.com/office/officeart/2005/8/layout/vProcess5"/>
    <dgm:cxn modelId="{3EB37208-FB2F-413B-9EDD-BC0A41946771}" type="presParOf" srcId="{1D84D8B6-AB32-4491-B5D2-EFE3D7668B88}" destId="{F6D93928-B202-4216-BC4B-E450192ECCFC}" srcOrd="4" destOrd="0" presId="urn:microsoft.com/office/officeart/2005/8/layout/vProcess5"/>
    <dgm:cxn modelId="{25D17A50-E1DB-455D-AA5E-1B5B7AD87297}" type="presParOf" srcId="{1D84D8B6-AB32-4491-B5D2-EFE3D7668B88}" destId="{1924B319-6492-4AFF-B7CB-FACE8F248C6A}" srcOrd="5" destOrd="0" presId="urn:microsoft.com/office/officeart/2005/8/layout/vProcess5"/>
    <dgm:cxn modelId="{9142BB87-2725-4097-82A1-56A5F9D717D0}" type="presParOf" srcId="{1D84D8B6-AB32-4491-B5D2-EFE3D7668B88}" destId="{77E2A26B-52A6-4E83-BE94-020FF1A7AFB7}" srcOrd="6" destOrd="0" presId="urn:microsoft.com/office/officeart/2005/8/layout/vProcess5"/>
    <dgm:cxn modelId="{5D8DE2EB-7BC2-4E7D-98A9-D021DE2CDAE4}" type="presParOf" srcId="{1D84D8B6-AB32-4491-B5D2-EFE3D7668B88}" destId="{FC22EDE2-F1F0-4C31-8611-EC6C63C7A2D6}" srcOrd="7" destOrd="0" presId="urn:microsoft.com/office/officeart/2005/8/layout/vProcess5"/>
    <dgm:cxn modelId="{2967703C-9430-4D7D-8940-11BFBB73D0C9}" type="presParOf" srcId="{1D84D8B6-AB32-4491-B5D2-EFE3D7668B88}" destId="{1960AC10-92F9-4561-B1EA-22500DC49A9A}" srcOrd="8" destOrd="0" presId="urn:microsoft.com/office/officeart/2005/8/layout/vProcess5"/>
    <dgm:cxn modelId="{C961D079-B300-4628-A3A5-035E54743B2F}" type="presParOf" srcId="{1D84D8B6-AB32-4491-B5D2-EFE3D7668B88}" destId="{CEA1FF80-2BDD-4D72-A0C1-54B516BA6305}" srcOrd="9" destOrd="0" presId="urn:microsoft.com/office/officeart/2005/8/layout/vProcess5"/>
    <dgm:cxn modelId="{3AA13860-9EC1-432C-97A0-4E965CF69851}" type="presParOf" srcId="{1D84D8B6-AB32-4491-B5D2-EFE3D7668B88}" destId="{3E8069ED-C664-48E1-897A-E6C73CCDCF4E}" srcOrd="10" destOrd="0" presId="urn:microsoft.com/office/officeart/2005/8/layout/vProcess5"/>
    <dgm:cxn modelId="{ABBBBD19-5BB4-4B42-BF5A-9EB478FC3D98}" type="presParOf" srcId="{1D84D8B6-AB32-4491-B5D2-EFE3D7668B88}" destId="{5E8763F3-49CF-4358-B2FF-1DE4916B5125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59FCA0-5050-4A5B-9088-8C00041D5B2B}">
      <dsp:nvSpPr>
        <dsp:cNvPr id="0" name=""/>
        <dsp:cNvSpPr/>
      </dsp:nvSpPr>
      <dsp:spPr>
        <a:xfrm>
          <a:off x="0" y="0"/>
          <a:ext cx="4062729" cy="982440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Start</a:t>
          </a:r>
          <a:endParaRPr lang="en-US" sz="1800" kern="1200" dirty="0"/>
        </a:p>
      </dsp:txBody>
      <dsp:txXfrm>
        <a:off x="28775" y="28775"/>
        <a:ext cx="2919583" cy="924890"/>
      </dsp:txXfrm>
    </dsp:sp>
    <dsp:sp modelId="{BD0FBD0E-EC22-434B-A177-E317D331039D}">
      <dsp:nvSpPr>
        <dsp:cNvPr id="0" name=""/>
        <dsp:cNvSpPr/>
      </dsp:nvSpPr>
      <dsp:spPr>
        <a:xfrm>
          <a:off x="340253" y="1161065"/>
          <a:ext cx="4062729" cy="9824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If(front==(rear+1)%maxsize)</a:t>
          </a:r>
          <a:br>
            <a:rPr lang="en-US" sz="1800" kern="1200" dirty="0" smtClean="0"/>
          </a:br>
          <a:r>
            <a:rPr lang="en-US" sz="1800" kern="1200" dirty="0" smtClean="0"/>
            <a:t>print "Queue Full”</a:t>
          </a:r>
          <a:endParaRPr lang="en-US" sz="1800" kern="1200" dirty="0"/>
        </a:p>
      </dsp:txBody>
      <dsp:txXfrm>
        <a:off x="369028" y="1189840"/>
        <a:ext cx="3026339" cy="924890"/>
      </dsp:txXfrm>
    </dsp:sp>
    <dsp:sp modelId="{2C42CB62-7D3B-494F-A82E-0A64A985DEC5}">
      <dsp:nvSpPr>
        <dsp:cNvPr id="0" name=""/>
        <dsp:cNvSpPr/>
      </dsp:nvSpPr>
      <dsp:spPr>
        <a:xfrm>
          <a:off x="675428" y="2322131"/>
          <a:ext cx="4062729" cy="9824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Else</a:t>
          </a:r>
          <a:br>
            <a:rPr lang="en-US" sz="1800" kern="1200" dirty="0" smtClean="0"/>
          </a:br>
          <a:r>
            <a:rPr lang="en-US" sz="1800" kern="1200" dirty="0" smtClean="0"/>
            <a:t>rear=(rear+1)%maxsize</a:t>
          </a:r>
          <a:br>
            <a:rPr lang="en-US" sz="1800" kern="1200" dirty="0" smtClean="0"/>
          </a:br>
          <a:r>
            <a:rPr lang="en-US" sz="1800" kern="1200" dirty="0" smtClean="0"/>
            <a:t>Queue[rear]=item</a:t>
          </a:r>
          <a:endParaRPr lang="en-US" sz="1800" kern="1200" dirty="0"/>
        </a:p>
      </dsp:txBody>
      <dsp:txXfrm>
        <a:off x="704203" y="2350906"/>
        <a:ext cx="3031418" cy="924890"/>
      </dsp:txXfrm>
    </dsp:sp>
    <dsp:sp modelId="{C4A21E6F-EA97-4809-A5A1-9B8B5597E8FF}">
      <dsp:nvSpPr>
        <dsp:cNvPr id="0" name=""/>
        <dsp:cNvSpPr/>
      </dsp:nvSpPr>
      <dsp:spPr>
        <a:xfrm>
          <a:off x="1015682" y="3483196"/>
          <a:ext cx="4062729" cy="982440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Stop</a:t>
          </a:r>
          <a:endParaRPr lang="en-US" sz="1800" kern="1200" dirty="0"/>
        </a:p>
      </dsp:txBody>
      <dsp:txXfrm>
        <a:off x="1044457" y="3511971"/>
        <a:ext cx="3026339" cy="924890"/>
      </dsp:txXfrm>
    </dsp:sp>
    <dsp:sp modelId="{CC967690-69FA-4B65-B286-EB968380A9AA}">
      <dsp:nvSpPr>
        <dsp:cNvPr id="0" name=""/>
        <dsp:cNvSpPr/>
      </dsp:nvSpPr>
      <dsp:spPr>
        <a:xfrm>
          <a:off x="3424143" y="752459"/>
          <a:ext cx="638586" cy="63858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3567825" y="752459"/>
        <a:ext cx="351222" cy="480536"/>
      </dsp:txXfrm>
    </dsp:sp>
    <dsp:sp modelId="{51C3B7D6-63C0-4405-A8AF-A9CEE3F13EE9}">
      <dsp:nvSpPr>
        <dsp:cNvPr id="0" name=""/>
        <dsp:cNvSpPr/>
      </dsp:nvSpPr>
      <dsp:spPr>
        <a:xfrm>
          <a:off x="3764397" y="1913525"/>
          <a:ext cx="638586" cy="638586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3908079" y="1913525"/>
        <a:ext cx="351222" cy="480536"/>
      </dsp:txXfrm>
    </dsp:sp>
    <dsp:sp modelId="{6AC67974-D8DC-413E-9DA8-32AAC34DFA95}">
      <dsp:nvSpPr>
        <dsp:cNvPr id="0" name=""/>
        <dsp:cNvSpPr/>
      </dsp:nvSpPr>
      <dsp:spPr>
        <a:xfrm>
          <a:off x="4099572" y="3074591"/>
          <a:ext cx="638586" cy="638586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4243254" y="3074591"/>
        <a:ext cx="351222" cy="4805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7FB814-EC79-4240-9539-63E9645BA4D4}">
      <dsp:nvSpPr>
        <dsp:cNvPr id="0" name=""/>
        <dsp:cNvSpPr/>
      </dsp:nvSpPr>
      <dsp:spPr>
        <a:xfrm>
          <a:off x="0" y="0"/>
          <a:ext cx="4062729" cy="982440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Start</a:t>
          </a:r>
          <a:endParaRPr lang="en-US" sz="1800" kern="1200" dirty="0"/>
        </a:p>
      </dsp:txBody>
      <dsp:txXfrm>
        <a:off x="28775" y="28775"/>
        <a:ext cx="2919583" cy="924890"/>
      </dsp:txXfrm>
    </dsp:sp>
    <dsp:sp modelId="{83F84DDC-40EB-495E-BFBC-B305BD0CFED2}">
      <dsp:nvSpPr>
        <dsp:cNvPr id="0" name=""/>
        <dsp:cNvSpPr/>
      </dsp:nvSpPr>
      <dsp:spPr>
        <a:xfrm>
          <a:off x="340253" y="1161065"/>
          <a:ext cx="4062729" cy="9824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If(rear==front)</a:t>
          </a:r>
          <a:br>
            <a:rPr lang="en-US" sz="1800" kern="1200" dirty="0" smtClean="0"/>
          </a:br>
          <a:r>
            <a:rPr lang="en-US" sz="1800" kern="1200" dirty="0" smtClean="0"/>
            <a:t>print "Queue is empty”</a:t>
          </a:r>
          <a:endParaRPr lang="en-US" sz="1800" kern="1200" dirty="0"/>
        </a:p>
      </dsp:txBody>
      <dsp:txXfrm>
        <a:off x="369028" y="1189840"/>
        <a:ext cx="3026339" cy="924890"/>
      </dsp:txXfrm>
    </dsp:sp>
    <dsp:sp modelId="{2A935228-3344-4010-BBD4-57D1859F4041}">
      <dsp:nvSpPr>
        <dsp:cNvPr id="0" name=""/>
        <dsp:cNvSpPr/>
      </dsp:nvSpPr>
      <dsp:spPr>
        <a:xfrm>
          <a:off x="675428" y="2322131"/>
          <a:ext cx="4062729" cy="982440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Else </a:t>
          </a:r>
          <a:br>
            <a:rPr lang="en-US" sz="1800" kern="1200" dirty="0" smtClean="0"/>
          </a:br>
          <a:r>
            <a:rPr lang="en-US" sz="1800" kern="1200" dirty="0" smtClean="0"/>
            <a:t>front=(front+1)%maxsize</a:t>
          </a:r>
          <a:br>
            <a:rPr lang="en-US" sz="1800" kern="1200" dirty="0" smtClean="0"/>
          </a:br>
          <a:r>
            <a:rPr lang="en-US" sz="1800" kern="1200" dirty="0" smtClean="0"/>
            <a:t>item=Queue[front]</a:t>
          </a:r>
          <a:endParaRPr lang="en-US" sz="1800" kern="1200" dirty="0"/>
        </a:p>
      </dsp:txBody>
      <dsp:txXfrm>
        <a:off x="704203" y="2350906"/>
        <a:ext cx="3031418" cy="924890"/>
      </dsp:txXfrm>
    </dsp:sp>
    <dsp:sp modelId="{F6D93928-B202-4216-BC4B-E450192ECCFC}">
      <dsp:nvSpPr>
        <dsp:cNvPr id="0" name=""/>
        <dsp:cNvSpPr/>
      </dsp:nvSpPr>
      <dsp:spPr>
        <a:xfrm>
          <a:off x="1015682" y="3483196"/>
          <a:ext cx="4062729" cy="982440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Stop</a:t>
          </a:r>
          <a:endParaRPr lang="en-US" sz="1800" kern="1200" dirty="0"/>
        </a:p>
      </dsp:txBody>
      <dsp:txXfrm>
        <a:off x="1044457" y="3511971"/>
        <a:ext cx="3026339" cy="924890"/>
      </dsp:txXfrm>
    </dsp:sp>
    <dsp:sp modelId="{1924B319-6492-4AFF-B7CB-FACE8F248C6A}">
      <dsp:nvSpPr>
        <dsp:cNvPr id="0" name=""/>
        <dsp:cNvSpPr/>
      </dsp:nvSpPr>
      <dsp:spPr>
        <a:xfrm>
          <a:off x="3424143" y="752459"/>
          <a:ext cx="638586" cy="63858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3567825" y="752459"/>
        <a:ext cx="351222" cy="480536"/>
      </dsp:txXfrm>
    </dsp:sp>
    <dsp:sp modelId="{77E2A26B-52A6-4E83-BE94-020FF1A7AFB7}">
      <dsp:nvSpPr>
        <dsp:cNvPr id="0" name=""/>
        <dsp:cNvSpPr/>
      </dsp:nvSpPr>
      <dsp:spPr>
        <a:xfrm>
          <a:off x="3764397" y="1913525"/>
          <a:ext cx="638586" cy="638586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3908079" y="1913525"/>
        <a:ext cx="351222" cy="480536"/>
      </dsp:txXfrm>
    </dsp:sp>
    <dsp:sp modelId="{FC22EDE2-F1F0-4C31-8611-EC6C63C7A2D6}">
      <dsp:nvSpPr>
        <dsp:cNvPr id="0" name=""/>
        <dsp:cNvSpPr/>
      </dsp:nvSpPr>
      <dsp:spPr>
        <a:xfrm>
          <a:off x="4099572" y="3074591"/>
          <a:ext cx="638586" cy="638586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4243254" y="3074591"/>
        <a:ext cx="351222" cy="4805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12/10/2022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12/10/2022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548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12/10/2022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12/10/2022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12/10/2022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12/10/2022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12/10/2022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12/10/2022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12/10/2022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12/10/2022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12/10/2022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12/10/2022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12/10/2022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12/10/2022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0188" y="0"/>
            <a:ext cx="127899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4956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Circular Queue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25176" y="3505200"/>
            <a:ext cx="8735325" cy="1752600"/>
          </a:xfrm>
        </p:spPr>
        <p:txBody>
          <a:bodyPr/>
          <a:lstStyle/>
          <a:p>
            <a:pPr algn="ctr"/>
            <a:r>
              <a:rPr lang="en-US" dirty="0" smtClean="0"/>
              <a:t>Presented by</a:t>
            </a:r>
            <a:br>
              <a:rPr lang="en-US" dirty="0" smtClean="0"/>
            </a:br>
            <a:r>
              <a:rPr lang="en-US" dirty="0" smtClean="0"/>
              <a:t>Dipesh Dhungana</a:t>
            </a:r>
          </a:p>
          <a:p>
            <a:pPr algn="ctr"/>
            <a:r>
              <a:rPr lang="en-US" dirty="0" smtClean="0"/>
              <a:t>Ace077bct035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to Discuss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Circular Queue</a:t>
            </a:r>
            <a:endParaRPr lang="en-US" dirty="0"/>
          </a:p>
          <a:p>
            <a:r>
              <a:rPr lang="en-US" dirty="0" smtClean="0"/>
              <a:t>Algorithm</a:t>
            </a:r>
            <a:endParaRPr lang="en-US" dirty="0"/>
          </a:p>
          <a:p>
            <a:r>
              <a:rPr lang="en-US" dirty="0" smtClean="0"/>
              <a:t>Source code in C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5212" y="762000"/>
            <a:ext cx="10360501" cy="446227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Circular Queue is a special version of queue where the last element of the queue is connected to the first element of the queue forming a circle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/>
          </a:p>
          <a:p>
            <a:pPr marL="0" indent="0">
              <a:buNone/>
            </a:pPr>
            <a:r>
              <a:rPr lang="en-US" dirty="0" smtClean="0"/>
              <a:t>Queue Operations</a:t>
            </a:r>
            <a:endParaRPr lang="en-US" dirty="0"/>
          </a:p>
          <a:p>
            <a:r>
              <a:rPr lang="en-US" dirty="0" smtClean="0"/>
              <a:t>Enqueue (Input)</a:t>
            </a:r>
          </a:p>
          <a:p>
            <a:r>
              <a:rPr lang="en-US" dirty="0" smtClean="0"/>
              <a:t>Dequeue (Extract)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012" y="2057400"/>
            <a:ext cx="3614658" cy="330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8082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ENQUEUE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Start</a:t>
            </a:r>
            <a:endParaRPr lang="en-US" dirty="0"/>
          </a:p>
          <a:p>
            <a:r>
              <a:rPr lang="en-US" dirty="0" smtClean="0"/>
              <a:t>Check whether the queue is full or not as:</a:t>
            </a:r>
            <a:br>
              <a:rPr lang="en-US" dirty="0" smtClean="0"/>
            </a:br>
            <a:r>
              <a:rPr lang="en-US" dirty="0" smtClean="0"/>
              <a:t>if front==(rear+1)%maxsize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print Queue is full and exit</a:t>
            </a:r>
            <a:br>
              <a:rPr lang="en-US" dirty="0" smtClean="0"/>
            </a:br>
            <a:r>
              <a:rPr lang="en-US" dirty="0" smtClean="0"/>
              <a:t>else</a:t>
            </a:r>
            <a:br>
              <a:rPr lang="en-US" dirty="0" smtClean="0"/>
            </a:br>
            <a:r>
              <a:rPr lang="en-US" dirty="0" smtClean="0"/>
              <a:t>rear=(rear+1)%maxsize</a:t>
            </a:r>
            <a:endParaRPr lang="en-US" dirty="0"/>
          </a:p>
          <a:p>
            <a:r>
              <a:rPr lang="en-US" dirty="0" smtClean="0"/>
              <a:t>Queue[rear]=item;</a:t>
            </a:r>
          </a:p>
          <a:p>
            <a:r>
              <a:rPr lang="en-US" dirty="0" smtClean="0"/>
              <a:t>Stop</a:t>
            </a:r>
            <a:endParaRPr lang="en-US" dirty="0"/>
          </a:p>
        </p:txBody>
      </p:sp>
      <p:graphicFrame>
        <p:nvGraphicFramePr>
          <p:cNvPr id="5" name="Content Placeholder 4" descr="Staggered process showing 3 tasks arranged one below the other and two downward pointing arrows are used to indicate progression from first task to second task and second task to third task.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02302787"/>
              </p:ext>
            </p:extLst>
          </p:nvPr>
        </p:nvGraphicFramePr>
        <p:xfrm>
          <a:off x="6500813" y="1706563"/>
          <a:ext cx="5078412" cy="4465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DEQUEUE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Start</a:t>
            </a:r>
            <a:endParaRPr lang="en-US" dirty="0"/>
          </a:p>
          <a:p>
            <a:r>
              <a:rPr lang="en-US" dirty="0" smtClean="0"/>
              <a:t>Check whether the queue is empty or not as:</a:t>
            </a:r>
            <a:br>
              <a:rPr lang="en-US" dirty="0" smtClean="0"/>
            </a:br>
            <a:r>
              <a:rPr lang="en-US" dirty="0"/>
              <a:t>if </a:t>
            </a:r>
            <a:r>
              <a:rPr lang="en-US" dirty="0" smtClean="0"/>
              <a:t>rear==front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print Queue is </a:t>
            </a:r>
            <a:r>
              <a:rPr lang="en-US" dirty="0" smtClean="0"/>
              <a:t>empty </a:t>
            </a:r>
            <a:r>
              <a:rPr lang="en-US" dirty="0"/>
              <a:t>and exit</a:t>
            </a:r>
            <a:br>
              <a:rPr lang="en-US" dirty="0"/>
            </a:br>
            <a:r>
              <a:rPr lang="en-US" dirty="0"/>
              <a:t>else</a:t>
            </a:r>
            <a:br>
              <a:rPr lang="en-US" dirty="0"/>
            </a:br>
            <a:r>
              <a:rPr lang="en-US" dirty="0" smtClean="0"/>
              <a:t>front=(front+1</a:t>
            </a:r>
            <a:r>
              <a:rPr lang="en-US" dirty="0"/>
              <a:t>)%</a:t>
            </a:r>
            <a:r>
              <a:rPr lang="en-US" dirty="0" smtClean="0"/>
              <a:t>maxsize</a:t>
            </a:r>
          </a:p>
          <a:p>
            <a:r>
              <a:rPr lang="en-US" dirty="0" smtClean="0"/>
              <a:t>Item=Queue[front];</a:t>
            </a:r>
          </a:p>
          <a:p>
            <a:r>
              <a:rPr lang="en-US" dirty="0" smtClean="0"/>
              <a:t>Stop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5" name="Content Placeholder 4" descr="Staggered process showing 3 tasks arranged one below the other and two downward pointing arrows are used to indicate progression from first task to second task and second task to third task.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99145374"/>
              </p:ext>
            </p:extLst>
          </p:nvPr>
        </p:nvGraphicFramePr>
        <p:xfrm>
          <a:off x="6500813" y="1706563"/>
          <a:ext cx="5078412" cy="4465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8738922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70612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612" y="0"/>
            <a:ext cx="63992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751" y="1701799"/>
            <a:ext cx="6027473" cy="3390453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2588" y="457200"/>
            <a:ext cx="7771428" cy="51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04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215</TotalTime>
  <Words>88</Words>
  <Application>Microsoft Office PowerPoint</Application>
  <PresentationFormat>Custom</PresentationFormat>
  <Paragraphs>31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Tech 16x9</vt:lpstr>
      <vt:lpstr>PowerPoint Presentation</vt:lpstr>
      <vt:lpstr>Circular Queue</vt:lpstr>
      <vt:lpstr>Things to Discuss</vt:lpstr>
      <vt:lpstr>PowerPoint Presentation</vt:lpstr>
      <vt:lpstr>ENQUEUE ALGORITHM</vt:lpstr>
      <vt:lpstr>DEQUEUE ALGORITHM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11</cp:revision>
  <dcterms:created xsi:type="dcterms:W3CDTF">2022-12-10T10:21:16Z</dcterms:created>
  <dcterms:modified xsi:type="dcterms:W3CDTF">2022-12-10T14:27:32Z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